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76" r:id="rId3"/>
    <p:sldId id="257" r:id="rId4"/>
    <p:sldId id="275" r:id="rId5"/>
    <p:sldId id="274" r:id="rId6"/>
    <p:sldId id="291" r:id="rId7"/>
    <p:sldId id="278" r:id="rId8"/>
    <p:sldId id="277" r:id="rId9"/>
    <p:sldId id="281" r:id="rId10"/>
    <p:sldId id="279" r:id="rId11"/>
    <p:sldId id="283" r:id="rId12"/>
    <p:sldId id="308" r:id="rId13"/>
    <p:sldId id="292" r:id="rId14"/>
    <p:sldId id="293" r:id="rId15"/>
    <p:sldId id="294" r:id="rId16"/>
    <p:sldId id="299" r:id="rId17"/>
    <p:sldId id="304" r:id="rId18"/>
    <p:sldId id="307" r:id="rId19"/>
    <p:sldId id="306" r:id="rId20"/>
    <p:sldId id="297" r:id="rId21"/>
    <p:sldId id="309" r:id="rId22"/>
    <p:sldId id="296" r:id="rId23"/>
    <p:sldId id="300" r:id="rId24"/>
    <p:sldId id="301" r:id="rId25"/>
    <p:sldId id="302" r:id="rId26"/>
    <p:sldId id="305" r:id="rId27"/>
    <p:sldId id="271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C43495-8D31-471B-9611-839B9A8A3DF3}" v="32" dt="2026-01-15T16:57:56.613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56" autoAdjust="0"/>
    <p:restoredTop sz="93613" autoAdjust="0"/>
  </p:normalViewPr>
  <p:slideViewPr>
    <p:cSldViewPr snapToGrid="0" snapToObjects="1">
      <p:cViewPr varScale="1">
        <p:scale>
          <a:sx n="61" d="100"/>
          <a:sy n="61" d="100"/>
        </p:scale>
        <p:origin x="64" y="17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ndaru, Uday Teja" userId="1f7885ab-e066-4eec-8afb-f332e8ad20fe" providerId="ADAL" clId="{CDD894AC-2B85-4714-9E0A-8A9F163EBE37}"/>
    <pc:docChg chg="modSld">
      <pc:chgData name="Bandaru, Uday Teja" userId="1f7885ab-e066-4eec-8afb-f332e8ad20fe" providerId="ADAL" clId="{CDD894AC-2B85-4714-9E0A-8A9F163EBE37}" dt="2026-01-15T16:57:56.597" v="31" actId="20577"/>
      <pc:docMkLst>
        <pc:docMk/>
      </pc:docMkLst>
      <pc:sldChg chg="modSp modAnim">
        <pc:chgData name="Bandaru, Uday Teja" userId="1f7885ab-e066-4eec-8afb-f332e8ad20fe" providerId="ADAL" clId="{CDD894AC-2B85-4714-9E0A-8A9F163EBE37}" dt="2026-01-15T16:57:56.597" v="31" actId="20577"/>
        <pc:sldMkLst>
          <pc:docMk/>
          <pc:sldMk cId="0" sldId="256"/>
        </pc:sldMkLst>
        <pc:spChg chg="mod">
          <ac:chgData name="Bandaru, Uday Teja" userId="1f7885ab-e066-4eec-8afb-f332e8ad20fe" providerId="ADAL" clId="{CDD894AC-2B85-4714-9E0A-8A9F163EBE37}" dt="2026-01-15T16:57:56.597" v="31" actId="20577"/>
          <ac:spMkLst>
            <pc:docMk/>
            <pc:sldMk cId="0" sldId="256"/>
            <ac:spMk id="3" creationId="{00000000-0000-0000-0000-000000000000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AA19FE-958B-4656-8FD8-5F586AA4E261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AFAD1F-6064-41F2-A584-145CE23F32D9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Portable audio devices (MP3 players, hearing aids, wearables)</a:t>
          </a:r>
          <a:endParaRPr lang="en-US"/>
        </a:p>
      </dgm:t>
    </dgm:pt>
    <dgm:pt modelId="{4B2BEF29-2D0E-4C20-BF7D-0A896B1154FB}" type="parTrans" cxnId="{8718F40F-CB06-46C3-8970-3A1B6BBCCF69}">
      <dgm:prSet/>
      <dgm:spPr/>
      <dgm:t>
        <a:bodyPr/>
        <a:lstStyle/>
        <a:p>
          <a:endParaRPr lang="en-US"/>
        </a:p>
      </dgm:t>
    </dgm:pt>
    <dgm:pt modelId="{6D3971F1-A39F-4741-8561-096D2B13896F}" type="sibTrans" cxnId="{8718F40F-CB06-46C3-8970-3A1B6BBCCF6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999DB27-530E-42CC-998C-C64059706A2D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Bluetooth headsets and wireless earbuds</a:t>
          </a:r>
          <a:endParaRPr lang="en-US"/>
        </a:p>
      </dgm:t>
    </dgm:pt>
    <dgm:pt modelId="{2A76CB7F-00F1-49F0-8695-560530B85201}" type="parTrans" cxnId="{4521AA48-EDA2-4E68-ADA8-1F21BE3E9A4E}">
      <dgm:prSet/>
      <dgm:spPr/>
      <dgm:t>
        <a:bodyPr/>
        <a:lstStyle/>
        <a:p>
          <a:endParaRPr lang="en-US"/>
        </a:p>
      </dgm:t>
    </dgm:pt>
    <dgm:pt modelId="{70F8DBF1-C77F-404F-9F57-25616611F9A6}" type="sibTrans" cxnId="{4521AA48-EDA2-4E68-ADA8-1F21BE3E9A4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FC9B043-1106-427D-B28C-8D0078A1DBDA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Smartphones and tablets (DSP for audio enhancement)</a:t>
          </a:r>
          <a:endParaRPr lang="en-US"/>
        </a:p>
      </dgm:t>
    </dgm:pt>
    <dgm:pt modelId="{7B784A7B-5DDB-4D90-B506-D8C1426E466E}" type="parTrans" cxnId="{9993CA5F-413F-446E-925C-A5AA0C93898F}">
      <dgm:prSet/>
      <dgm:spPr/>
      <dgm:t>
        <a:bodyPr/>
        <a:lstStyle/>
        <a:p>
          <a:endParaRPr lang="en-US"/>
        </a:p>
      </dgm:t>
    </dgm:pt>
    <dgm:pt modelId="{62A02ED1-442D-4611-92C2-18DDC53A54A4}" type="sibTrans" cxnId="{9993CA5F-413F-446E-925C-A5AA0C93898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E2B91A3-F257-46BF-8DFE-077FCA203684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Voice-controlled IoT devices (noise suppression, echo cancellation)Automotive infotainment and stereo systems</a:t>
          </a:r>
          <a:endParaRPr lang="en-US"/>
        </a:p>
      </dgm:t>
    </dgm:pt>
    <dgm:pt modelId="{F49F53FB-51E0-4348-8761-A97CCA686B6E}" type="parTrans" cxnId="{5ABF3D53-467C-44A7-B6B9-3FB1D3401BD4}">
      <dgm:prSet/>
      <dgm:spPr/>
      <dgm:t>
        <a:bodyPr/>
        <a:lstStyle/>
        <a:p>
          <a:endParaRPr lang="en-US"/>
        </a:p>
      </dgm:t>
    </dgm:pt>
    <dgm:pt modelId="{7CB55DA6-C51E-499D-84F3-96141D0F708A}" type="sibTrans" cxnId="{5ABF3D53-467C-44A7-B6B9-3FB1D3401BD4}">
      <dgm:prSet/>
      <dgm:spPr/>
      <dgm:t>
        <a:bodyPr/>
        <a:lstStyle/>
        <a:p>
          <a:endParaRPr lang="en-US"/>
        </a:p>
      </dgm:t>
    </dgm:pt>
    <dgm:pt modelId="{EF35FB8C-0CDF-40B1-BC0D-C24F8B0BA9E5}" type="pres">
      <dgm:prSet presAssocID="{34AA19FE-958B-4656-8FD8-5F586AA4E261}" presName="root" presStyleCnt="0">
        <dgm:presLayoutVars>
          <dgm:dir/>
          <dgm:resizeHandles val="exact"/>
        </dgm:presLayoutVars>
      </dgm:prSet>
      <dgm:spPr/>
    </dgm:pt>
    <dgm:pt modelId="{D499750D-EC4B-44CF-B17C-DBD59892B2F1}" type="pres">
      <dgm:prSet presAssocID="{34AA19FE-958B-4656-8FD8-5F586AA4E261}" presName="container" presStyleCnt="0">
        <dgm:presLayoutVars>
          <dgm:dir/>
          <dgm:resizeHandles val="exact"/>
        </dgm:presLayoutVars>
      </dgm:prSet>
      <dgm:spPr/>
    </dgm:pt>
    <dgm:pt modelId="{D99D8991-3094-40D2-BE64-BAF28AEF7197}" type="pres">
      <dgm:prSet presAssocID="{F3AFAD1F-6064-41F2-A584-145CE23F32D9}" presName="compNode" presStyleCnt="0"/>
      <dgm:spPr/>
    </dgm:pt>
    <dgm:pt modelId="{F86F2850-55E9-47E4-B123-3B917BC5AB15}" type="pres">
      <dgm:prSet presAssocID="{F3AFAD1F-6064-41F2-A584-145CE23F32D9}" presName="iconBgRect" presStyleLbl="bgShp" presStyleIdx="0" presStyleCnt="4"/>
      <dgm:spPr/>
    </dgm:pt>
    <dgm:pt modelId="{AEC671F0-83BD-4590-9F95-0E2D4B75AB31}" type="pres">
      <dgm:prSet presAssocID="{F3AFAD1F-6064-41F2-A584-145CE23F32D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odcast"/>
        </a:ext>
      </dgm:extLst>
    </dgm:pt>
    <dgm:pt modelId="{6012BAF1-C43C-4266-BCE2-ECE2C65A894E}" type="pres">
      <dgm:prSet presAssocID="{F3AFAD1F-6064-41F2-A584-145CE23F32D9}" presName="spaceRect" presStyleCnt="0"/>
      <dgm:spPr/>
    </dgm:pt>
    <dgm:pt modelId="{E8A976AF-C2DB-4AF8-AC6B-29BAE6F3ED8A}" type="pres">
      <dgm:prSet presAssocID="{F3AFAD1F-6064-41F2-A584-145CE23F32D9}" presName="textRect" presStyleLbl="revTx" presStyleIdx="0" presStyleCnt="4">
        <dgm:presLayoutVars>
          <dgm:chMax val="1"/>
          <dgm:chPref val="1"/>
        </dgm:presLayoutVars>
      </dgm:prSet>
      <dgm:spPr/>
    </dgm:pt>
    <dgm:pt modelId="{DC5EB18B-70F3-404D-ADEE-56A778BE41B0}" type="pres">
      <dgm:prSet presAssocID="{6D3971F1-A39F-4741-8561-096D2B13896F}" presName="sibTrans" presStyleLbl="sibTrans2D1" presStyleIdx="0" presStyleCnt="0"/>
      <dgm:spPr/>
    </dgm:pt>
    <dgm:pt modelId="{B1FA1354-1C89-41D5-B16D-22331D5DE434}" type="pres">
      <dgm:prSet presAssocID="{F999DB27-530E-42CC-998C-C64059706A2D}" presName="compNode" presStyleCnt="0"/>
      <dgm:spPr/>
    </dgm:pt>
    <dgm:pt modelId="{626A1EB0-C7FF-4791-94E5-E0E325799C67}" type="pres">
      <dgm:prSet presAssocID="{F999DB27-530E-42CC-998C-C64059706A2D}" presName="iconBgRect" presStyleLbl="bgShp" presStyleIdx="1" presStyleCnt="4"/>
      <dgm:spPr/>
    </dgm:pt>
    <dgm:pt modelId="{3A2D43EF-9BD0-4AF6-9078-D84F8FBC89E2}" type="pres">
      <dgm:prSet presAssocID="{F999DB27-530E-42CC-998C-C64059706A2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uetooth"/>
        </a:ext>
      </dgm:extLst>
    </dgm:pt>
    <dgm:pt modelId="{B8D766D2-5472-4B6A-A821-BAE05C7381C1}" type="pres">
      <dgm:prSet presAssocID="{F999DB27-530E-42CC-998C-C64059706A2D}" presName="spaceRect" presStyleCnt="0"/>
      <dgm:spPr/>
    </dgm:pt>
    <dgm:pt modelId="{AACBB7B2-4E7E-48B9-9BB8-E96B3195177C}" type="pres">
      <dgm:prSet presAssocID="{F999DB27-530E-42CC-998C-C64059706A2D}" presName="textRect" presStyleLbl="revTx" presStyleIdx="1" presStyleCnt="4">
        <dgm:presLayoutVars>
          <dgm:chMax val="1"/>
          <dgm:chPref val="1"/>
        </dgm:presLayoutVars>
      </dgm:prSet>
      <dgm:spPr/>
    </dgm:pt>
    <dgm:pt modelId="{9D6A84DB-9C89-478D-AE98-74F77AE4B0A4}" type="pres">
      <dgm:prSet presAssocID="{70F8DBF1-C77F-404F-9F57-25616611F9A6}" presName="sibTrans" presStyleLbl="sibTrans2D1" presStyleIdx="0" presStyleCnt="0"/>
      <dgm:spPr/>
    </dgm:pt>
    <dgm:pt modelId="{3198F29F-5284-4311-8A3F-4CA385546388}" type="pres">
      <dgm:prSet presAssocID="{DFC9B043-1106-427D-B28C-8D0078A1DBDA}" presName="compNode" presStyleCnt="0"/>
      <dgm:spPr/>
    </dgm:pt>
    <dgm:pt modelId="{A66819D3-1034-4688-8C55-0BD867367791}" type="pres">
      <dgm:prSet presAssocID="{DFC9B043-1106-427D-B28C-8D0078A1DBDA}" presName="iconBgRect" presStyleLbl="bgShp" presStyleIdx="2" presStyleCnt="4"/>
      <dgm:spPr/>
    </dgm:pt>
    <dgm:pt modelId="{1298D767-2A99-4756-B90F-968081984DD5}" type="pres">
      <dgm:prSet presAssocID="{DFC9B043-1106-427D-B28C-8D0078A1DBD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t"/>
        </a:ext>
      </dgm:extLst>
    </dgm:pt>
    <dgm:pt modelId="{2D158527-5947-41B7-8AFC-30ED876EC1BB}" type="pres">
      <dgm:prSet presAssocID="{DFC9B043-1106-427D-B28C-8D0078A1DBDA}" presName="spaceRect" presStyleCnt="0"/>
      <dgm:spPr/>
    </dgm:pt>
    <dgm:pt modelId="{E5F9A2BE-C265-47D4-A975-10381605DDF1}" type="pres">
      <dgm:prSet presAssocID="{DFC9B043-1106-427D-B28C-8D0078A1DBDA}" presName="textRect" presStyleLbl="revTx" presStyleIdx="2" presStyleCnt="4">
        <dgm:presLayoutVars>
          <dgm:chMax val="1"/>
          <dgm:chPref val="1"/>
        </dgm:presLayoutVars>
      </dgm:prSet>
      <dgm:spPr/>
    </dgm:pt>
    <dgm:pt modelId="{216771F5-2FE3-4BFC-AF21-4BCB89B9EC00}" type="pres">
      <dgm:prSet presAssocID="{62A02ED1-442D-4611-92C2-18DDC53A54A4}" presName="sibTrans" presStyleLbl="sibTrans2D1" presStyleIdx="0" presStyleCnt="0"/>
      <dgm:spPr/>
    </dgm:pt>
    <dgm:pt modelId="{D61986FA-1D33-4BB8-B942-85655C6C8620}" type="pres">
      <dgm:prSet presAssocID="{5E2B91A3-F257-46BF-8DFE-077FCA203684}" presName="compNode" presStyleCnt="0"/>
      <dgm:spPr/>
    </dgm:pt>
    <dgm:pt modelId="{E30A3857-FF56-4609-8BD4-B285B5CAD010}" type="pres">
      <dgm:prSet presAssocID="{5E2B91A3-F257-46BF-8DFE-077FCA203684}" presName="iconBgRect" presStyleLbl="bgShp" presStyleIdx="3" presStyleCnt="4"/>
      <dgm:spPr/>
    </dgm:pt>
    <dgm:pt modelId="{51071EF6-DB16-47CF-AF7F-D84BF76F5185}" type="pres">
      <dgm:prSet presAssocID="{5E2B91A3-F257-46BF-8DFE-077FCA20368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dio microphone"/>
        </a:ext>
      </dgm:extLst>
    </dgm:pt>
    <dgm:pt modelId="{ACF19D4C-B59E-47FC-A81A-ECC0D281D42C}" type="pres">
      <dgm:prSet presAssocID="{5E2B91A3-F257-46BF-8DFE-077FCA203684}" presName="spaceRect" presStyleCnt="0"/>
      <dgm:spPr/>
    </dgm:pt>
    <dgm:pt modelId="{4D5C7909-6EC8-46B6-9661-4239CB548B04}" type="pres">
      <dgm:prSet presAssocID="{5E2B91A3-F257-46BF-8DFE-077FCA20368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DF18702-3E5A-48E4-90D7-146735F71722}" type="presOf" srcId="{70F8DBF1-C77F-404F-9F57-25616611F9A6}" destId="{9D6A84DB-9C89-478D-AE98-74F77AE4B0A4}" srcOrd="0" destOrd="0" presId="urn:microsoft.com/office/officeart/2018/2/layout/IconCircleList"/>
    <dgm:cxn modelId="{8718F40F-CB06-46C3-8970-3A1B6BBCCF69}" srcId="{34AA19FE-958B-4656-8FD8-5F586AA4E261}" destId="{F3AFAD1F-6064-41F2-A584-145CE23F32D9}" srcOrd="0" destOrd="0" parTransId="{4B2BEF29-2D0E-4C20-BF7D-0A896B1154FB}" sibTransId="{6D3971F1-A39F-4741-8561-096D2B13896F}"/>
    <dgm:cxn modelId="{E2CC2424-FB3F-47B1-A550-785DF6FE505A}" type="presOf" srcId="{34AA19FE-958B-4656-8FD8-5F586AA4E261}" destId="{EF35FB8C-0CDF-40B1-BC0D-C24F8B0BA9E5}" srcOrd="0" destOrd="0" presId="urn:microsoft.com/office/officeart/2018/2/layout/IconCircleList"/>
    <dgm:cxn modelId="{9993CA5F-413F-446E-925C-A5AA0C93898F}" srcId="{34AA19FE-958B-4656-8FD8-5F586AA4E261}" destId="{DFC9B043-1106-427D-B28C-8D0078A1DBDA}" srcOrd="2" destOrd="0" parTransId="{7B784A7B-5DDB-4D90-B506-D8C1426E466E}" sibTransId="{62A02ED1-442D-4611-92C2-18DDC53A54A4}"/>
    <dgm:cxn modelId="{AA26D662-FCBA-4EEC-B248-890DDDF579C0}" type="presOf" srcId="{6D3971F1-A39F-4741-8561-096D2B13896F}" destId="{DC5EB18B-70F3-404D-ADEE-56A778BE41B0}" srcOrd="0" destOrd="0" presId="urn:microsoft.com/office/officeart/2018/2/layout/IconCircleList"/>
    <dgm:cxn modelId="{4521AA48-EDA2-4E68-ADA8-1F21BE3E9A4E}" srcId="{34AA19FE-958B-4656-8FD8-5F586AA4E261}" destId="{F999DB27-530E-42CC-998C-C64059706A2D}" srcOrd="1" destOrd="0" parTransId="{2A76CB7F-00F1-49F0-8695-560530B85201}" sibTransId="{70F8DBF1-C77F-404F-9F57-25616611F9A6}"/>
    <dgm:cxn modelId="{5ABF3D53-467C-44A7-B6B9-3FB1D3401BD4}" srcId="{34AA19FE-958B-4656-8FD8-5F586AA4E261}" destId="{5E2B91A3-F257-46BF-8DFE-077FCA203684}" srcOrd="3" destOrd="0" parTransId="{F49F53FB-51E0-4348-8761-A97CCA686B6E}" sibTransId="{7CB55DA6-C51E-499D-84F3-96141D0F708A}"/>
    <dgm:cxn modelId="{3C31FAAE-3600-4520-B623-E6AEDDF08658}" type="presOf" srcId="{F3AFAD1F-6064-41F2-A584-145CE23F32D9}" destId="{E8A976AF-C2DB-4AF8-AC6B-29BAE6F3ED8A}" srcOrd="0" destOrd="0" presId="urn:microsoft.com/office/officeart/2018/2/layout/IconCircleList"/>
    <dgm:cxn modelId="{7F2E1DB3-C40B-48B6-BB0D-422F0E689102}" type="presOf" srcId="{F999DB27-530E-42CC-998C-C64059706A2D}" destId="{AACBB7B2-4E7E-48B9-9BB8-E96B3195177C}" srcOrd="0" destOrd="0" presId="urn:microsoft.com/office/officeart/2018/2/layout/IconCircleList"/>
    <dgm:cxn modelId="{861729EA-329C-497D-A640-115C7FA9298B}" type="presOf" srcId="{DFC9B043-1106-427D-B28C-8D0078A1DBDA}" destId="{E5F9A2BE-C265-47D4-A975-10381605DDF1}" srcOrd="0" destOrd="0" presId="urn:microsoft.com/office/officeart/2018/2/layout/IconCircleList"/>
    <dgm:cxn modelId="{9D5784EB-4FE8-44E9-BE2D-C8A57519EC99}" type="presOf" srcId="{62A02ED1-442D-4611-92C2-18DDC53A54A4}" destId="{216771F5-2FE3-4BFC-AF21-4BCB89B9EC00}" srcOrd="0" destOrd="0" presId="urn:microsoft.com/office/officeart/2018/2/layout/IconCircleList"/>
    <dgm:cxn modelId="{73B4BFFD-9A07-45CC-A36D-CF18DD6F6C51}" type="presOf" srcId="{5E2B91A3-F257-46BF-8DFE-077FCA203684}" destId="{4D5C7909-6EC8-46B6-9661-4239CB548B04}" srcOrd="0" destOrd="0" presId="urn:microsoft.com/office/officeart/2018/2/layout/IconCircleList"/>
    <dgm:cxn modelId="{60EA11F1-05FE-490F-A325-6135FB632A6A}" type="presParOf" srcId="{EF35FB8C-0CDF-40B1-BC0D-C24F8B0BA9E5}" destId="{D499750D-EC4B-44CF-B17C-DBD59892B2F1}" srcOrd="0" destOrd="0" presId="urn:microsoft.com/office/officeart/2018/2/layout/IconCircleList"/>
    <dgm:cxn modelId="{E99C7AA6-D3DE-44ED-964E-AD0736FF9049}" type="presParOf" srcId="{D499750D-EC4B-44CF-B17C-DBD59892B2F1}" destId="{D99D8991-3094-40D2-BE64-BAF28AEF7197}" srcOrd="0" destOrd="0" presId="urn:microsoft.com/office/officeart/2018/2/layout/IconCircleList"/>
    <dgm:cxn modelId="{3F9C5A82-FE03-4FF4-83AC-719D984C0B86}" type="presParOf" srcId="{D99D8991-3094-40D2-BE64-BAF28AEF7197}" destId="{F86F2850-55E9-47E4-B123-3B917BC5AB15}" srcOrd="0" destOrd="0" presId="urn:microsoft.com/office/officeart/2018/2/layout/IconCircleList"/>
    <dgm:cxn modelId="{1700327D-A49B-4A03-A71E-9F14AD085AEA}" type="presParOf" srcId="{D99D8991-3094-40D2-BE64-BAF28AEF7197}" destId="{AEC671F0-83BD-4590-9F95-0E2D4B75AB31}" srcOrd="1" destOrd="0" presId="urn:microsoft.com/office/officeart/2018/2/layout/IconCircleList"/>
    <dgm:cxn modelId="{46B0E402-D785-4277-9147-B79620CB1650}" type="presParOf" srcId="{D99D8991-3094-40D2-BE64-BAF28AEF7197}" destId="{6012BAF1-C43C-4266-BCE2-ECE2C65A894E}" srcOrd="2" destOrd="0" presId="urn:microsoft.com/office/officeart/2018/2/layout/IconCircleList"/>
    <dgm:cxn modelId="{8A4BE43F-D6A0-44D7-AB4B-664541488C64}" type="presParOf" srcId="{D99D8991-3094-40D2-BE64-BAF28AEF7197}" destId="{E8A976AF-C2DB-4AF8-AC6B-29BAE6F3ED8A}" srcOrd="3" destOrd="0" presId="urn:microsoft.com/office/officeart/2018/2/layout/IconCircleList"/>
    <dgm:cxn modelId="{307181FA-6321-4818-ACA1-3097C637C394}" type="presParOf" srcId="{D499750D-EC4B-44CF-B17C-DBD59892B2F1}" destId="{DC5EB18B-70F3-404D-ADEE-56A778BE41B0}" srcOrd="1" destOrd="0" presId="urn:microsoft.com/office/officeart/2018/2/layout/IconCircleList"/>
    <dgm:cxn modelId="{29F68BE2-2F6E-48AC-AE45-E83EED479F8B}" type="presParOf" srcId="{D499750D-EC4B-44CF-B17C-DBD59892B2F1}" destId="{B1FA1354-1C89-41D5-B16D-22331D5DE434}" srcOrd="2" destOrd="0" presId="urn:microsoft.com/office/officeart/2018/2/layout/IconCircleList"/>
    <dgm:cxn modelId="{66308512-E95B-4B62-8102-46ADC6C350D4}" type="presParOf" srcId="{B1FA1354-1C89-41D5-B16D-22331D5DE434}" destId="{626A1EB0-C7FF-4791-94E5-E0E325799C67}" srcOrd="0" destOrd="0" presId="urn:microsoft.com/office/officeart/2018/2/layout/IconCircleList"/>
    <dgm:cxn modelId="{1ECA7A17-6371-44C1-AC6B-16D5A6A6D2EE}" type="presParOf" srcId="{B1FA1354-1C89-41D5-B16D-22331D5DE434}" destId="{3A2D43EF-9BD0-4AF6-9078-D84F8FBC89E2}" srcOrd="1" destOrd="0" presId="urn:microsoft.com/office/officeart/2018/2/layout/IconCircleList"/>
    <dgm:cxn modelId="{4544AE52-5EF5-4F57-A32E-6A70431FD76C}" type="presParOf" srcId="{B1FA1354-1C89-41D5-B16D-22331D5DE434}" destId="{B8D766D2-5472-4B6A-A821-BAE05C7381C1}" srcOrd="2" destOrd="0" presId="urn:microsoft.com/office/officeart/2018/2/layout/IconCircleList"/>
    <dgm:cxn modelId="{FC69B51B-B661-4A95-A34C-3675990D6F8B}" type="presParOf" srcId="{B1FA1354-1C89-41D5-B16D-22331D5DE434}" destId="{AACBB7B2-4E7E-48B9-9BB8-E96B3195177C}" srcOrd="3" destOrd="0" presId="urn:microsoft.com/office/officeart/2018/2/layout/IconCircleList"/>
    <dgm:cxn modelId="{0E25AF63-1B3D-4CB7-AAB2-6E4658346B8A}" type="presParOf" srcId="{D499750D-EC4B-44CF-B17C-DBD59892B2F1}" destId="{9D6A84DB-9C89-478D-AE98-74F77AE4B0A4}" srcOrd="3" destOrd="0" presId="urn:microsoft.com/office/officeart/2018/2/layout/IconCircleList"/>
    <dgm:cxn modelId="{4038724B-5E23-4515-9992-080374A13AD1}" type="presParOf" srcId="{D499750D-EC4B-44CF-B17C-DBD59892B2F1}" destId="{3198F29F-5284-4311-8A3F-4CA385546388}" srcOrd="4" destOrd="0" presId="urn:microsoft.com/office/officeart/2018/2/layout/IconCircleList"/>
    <dgm:cxn modelId="{61C95938-A5A8-4CF0-8AED-DFD7C3C0116F}" type="presParOf" srcId="{3198F29F-5284-4311-8A3F-4CA385546388}" destId="{A66819D3-1034-4688-8C55-0BD867367791}" srcOrd="0" destOrd="0" presId="urn:microsoft.com/office/officeart/2018/2/layout/IconCircleList"/>
    <dgm:cxn modelId="{C969AB26-32B1-41DB-8D7C-6D7F99E2DE9C}" type="presParOf" srcId="{3198F29F-5284-4311-8A3F-4CA385546388}" destId="{1298D767-2A99-4756-B90F-968081984DD5}" srcOrd="1" destOrd="0" presId="urn:microsoft.com/office/officeart/2018/2/layout/IconCircleList"/>
    <dgm:cxn modelId="{568E2D75-EB09-4636-87D6-1C973496E475}" type="presParOf" srcId="{3198F29F-5284-4311-8A3F-4CA385546388}" destId="{2D158527-5947-41B7-8AFC-30ED876EC1BB}" srcOrd="2" destOrd="0" presId="urn:microsoft.com/office/officeart/2018/2/layout/IconCircleList"/>
    <dgm:cxn modelId="{8C0B1628-3CE1-4136-893A-3F55720E6D5B}" type="presParOf" srcId="{3198F29F-5284-4311-8A3F-4CA385546388}" destId="{E5F9A2BE-C265-47D4-A975-10381605DDF1}" srcOrd="3" destOrd="0" presId="urn:microsoft.com/office/officeart/2018/2/layout/IconCircleList"/>
    <dgm:cxn modelId="{E137D6B0-FD28-42F8-8319-BA037334FEC7}" type="presParOf" srcId="{D499750D-EC4B-44CF-B17C-DBD59892B2F1}" destId="{216771F5-2FE3-4BFC-AF21-4BCB89B9EC00}" srcOrd="5" destOrd="0" presId="urn:microsoft.com/office/officeart/2018/2/layout/IconCircleList"/>
    <dgm:cxn modelId="{7FAB2C52-C6C4-464C-9BC8-8C580DB0F8C7}" type="presParOf" srcId="{D499750D-EC4B-44CF-B17C-DBD59892B2F1}" destId="{D61986FA-1D33-4BB8-B942-85655C6C8620}" srcOrd="6" destOrd="0" presId="urn:microsoft.com/office/officeart/2018/2/layout/IconCircleList"/>
    <dgm:cxn modelId="{95FFD6CE-D0FF-4467-B9E6-09F71BCFDEB7}" type="presParOf" srcId="{D61986FA-1D33-4BB8-B942-85655C6C8620}" destId="{E30A3857-FF56-4609-8BD4-B285B5CAD010}" srcOrd="0" destOrd="0" presId="urn:microsoft.com/office/officeart/2018/2/layout/IconCircleList"/>
    <dgm:cxn modelId="{018B5E39-1821-44B8-BA19-31A7FAE14AE1}" type="presParOf" srcId="{D61986FA-1D33-4BB8-B942-85655C6C8620}" destId="{51071EF6-DB16-47CF-AF7F-D84BF76F5185}" srcOrd="1" destOrd="0" presId="urn:microsoft.com/office/officeart/2018/2/layout/IconCircleList"/>
    <dgm:cxn modelId="{860A3BDF-A0D9-4CAA-9CCF-A7F1B7DED3BC}" type="presParOf" srcId="{D61986FA-1D33-4BB8-B942-85655C6C8620}" destId="{ACF19D4C-B59E-47FC-A81A-ECC0D281D42C}" srcOrd="2" destOrd="0" presId="urn:microsoft.com/office/officeart/2018/2/layout/IconCircleList"/>
    <dgm:cxn modelId="{12479347-8512-4FDE-9342-003A48136420}" type="presParOf" srcId="{D61986FA-1D33-4BB8-B942-85655C6C8620}" destId="{4D5C7909-6EC8-46B6-9661-4239CB548B0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7CAE12-277D-47C5-8BF5-606F3B23530A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9C8645-905E-4473-B2B8-08319BF2B27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N" b="1" u="sng"/>
            <a:t>Clock Frequencies</a:t>
          </a:r>
          <a:endParaRPr lang="en-US"/>
        </a:p>
      </dgm:t>
    </dgm:pt>
    <dgm:pt modelId="{049460FF-77B6-4E88-A1C1-4BC0A5A5B5A2}" type="parTrans" cxnId="{F003FEBA-D483-4872-83B6-A581C37E5AA9}">
      <dgm:prSet/>
      <dgm:spPr/>
      <dgm:t>
        <a:bodyPr/>
        <a:lstStyle/>
        <a:p>
          <a:endParaRPr lang="en-US"/>
        </a:p>
      </dgm:t>
    </dgm:pt>
    <dgm:pt modelId="{78D5AD06-3B16-4D38-8F9C-CA3EC25616CE}" type="sibTrans" cxnId="{F003FEBA-D483-4872-83B6-A581C37E5AA9}">
      <dgm:prSet/>
      <dgm:spPr/>
      <dgm:t>
        <a:bodyPr/>
        <a:lstStyle/>
        <a:p>
          <a:endParaRPr lang="en-US"/>
        </a:p>
      </dgm:t>
    </dgm:pt>
    <dgm:pt modelId="{EA4BE153-A1C5-4336-BBC9-5EC9694766C7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Sclk: 26.88 MHz (system clock for computation and control)</a:t>
          </a:r>
          <a:endParaRPr lang="en-US"/>
        </a:p>
      </dgm:t>
    </dgm:pt>
    <dgm:pt modelId="{85946B2A-7DB0-4234-9B88-025A996C9812}" type="parTrans" cxnId="{1C797183-5C27-4554-95B4-D01E4AD7A107}">
      <dgm:prSet/>
      <dgm:spPr/>
      <dgm:t>
        <a:bodyPr/>
        <a:lstStyle/>
        <a:p>
          <a:endParaRPr lang="en-US"/>
        </a:p>
      </dgm:t>
    </dgm:pt>
    <dgm:pt modelId="{78904B18-FF31-4138-A5BA-9330CB97E0AB}" type="sibTrans" cxnId="{1C797183-5C27-4554-95B4-D01E4AD7A107}">
      <dgm:prSet/>
      <dgm:spPr/>
      <dgm:t>
        <a:bodyPr/>
        <a:lstStyle/>
        <a:p>
          <a:endParaRPr lang="en-US"/>
        </a:p>
      </dgm:t>
    </dgm:pt>
    <dgm:pt modelId="{FF56B598-71C0-47C8-BFD0-FD7E87D36DA7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Dclk: 768 kHz (data clock for input/output, 16 bits per frame, frame rate = 48kHz).</a:t>
          </a:r>
          <a:endParaRPr lang="en-US"/>
        </a:p>
      </dgm:t>
    </dgm:pt>
    <dgm:pt modelId="{70EFEBDF-DD93-4CCA-A4D0-59C7F0035A4B}" type="parTrans" cxnId="{58F3CE89-1A87-4677-AFE1-9C145A48AD6E}">
      <dgm:prSet/>
      <dgm:spPr/>
      <dgm:t>
        <a:bodyPr/>
        <a:lstStyle/>
        <a:p>
          <a:endParaRPr lang="en-US"/>
        </a:p>
      </dgm:t>
    </dgm:pt>
    <dgm:pt modelId="{619AF109-3687-4D3B-9888-F5CB39F4116A}" type="sibTrans" cxnId="{58F3CE89-1A87-4677-AFE1-9C145A48AD6E}">
      <dgm:prSet/>
      <dgm:spPr/>
      <dgm:t>
        <a:bodyPr/>
        <a:lstStyle/>
        <a:p>
          <a:endParaRPr lang="en-US"/>
        </a:p>
      </dgm:t>
    </dgm:pt>
    <dgm:pt modelId="{68A2F95D-A257-443C-A206-279C763ABDF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N" b="1" u="sng"/>
            <a:t>Data Format</a:t>
          </a:r>
          <a:endParaRPr lang="en-US"/>
        </a:p>
      </dgm:t>
    </dgm:pt>
    <dgm:pt modelId="{02A366B9-8E48-48D5-ACD6-30DBDBF798F9}" type="parTrans" cxnId="{12E30109-92D5-4FF2-ADF5-AE07199F0731}">
      <dgm:prSet/>
      <dgm:spPr/>
      <dgm:t>
        <a:bodyPr/>
        <a:lstStyle/>
        <a:p>
          <a:endParaRPr lang="en-US"/>
        </a:p>
      </dgm:t>
    </dgm:pt>
    <dgm:pt modelId="{A8567F5E-46A9-44CB-B4E4-D15D19D53E8F}" type="sibTrans" cxnId="{12E30109-92D5-4FF2-ADF5-AE07199F0731}">
      <dgm:prSet/>
      <dgm:spPr/>
      <dgm:t>
        <a:bodyPr/>
        <a:lstStyle/>
        <a:p>
          <a:endParaRPr lang="en-US"/>
        </a:p>
      </dgm:t>
    </dgm:pt>
    <dgm:pt modelId="{98E25580-687C-4D17-8263-DDBF9BA27061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Input/Output: 16-bit 2’s complement, MSB first, serial over 16 Dclk cycles.</a:t>
          </a:r>
          <a:endParaRPr lang="en-US"/>
        </a:p>
      </dgm:t>
    </dgm:pt>
    <dgm:pt modelId="{D02787E6-78D5-4238-B5BF-4F74942648EE}" type="parTrans" cxnId="{6B72DBFE-B35B-4C33-BB13-122AB47CD77B}">
      <dgm:prSet/>
      <dgm:spPr/>
      <dgm:t>
        <a:bodyPr/>
        <a:lstStyle/>
        <a:p>
          <a:endParaRPr lang="en-US"/>
        </a:p>
      </dgm:t>
    </dgm:pt>
    <dgm:pt modelId="{448FE6F3-186C-4253-AFA0-12FF4CD7DB03}" type="sibTrans" cxnId="{6B72DBFE-B35B-4C33-BB13-122AB47CD77B}">
      <dgm:prSet/>
      <dgm:spPr/>
      <dgm:t>
        <a:bodyPr/>
        <a:lstStyle/>
        <a:p>
          <a:endParaRPr lang="en-US"/>
        </a:p>
      </dgm:t>
    </dgm:pt>
    <dgm:pt modelId="{27204BC0-5F99-4F9F-B1DF-CB9F82A0394F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Rj: 8-bit values, zero-padded to 16 bits.</a:t>
          </a:r>
          <a:endParaRPr lang="en-US"/>
        </a:p>
      </dgm:t>
    </dgm:pt>
    <dgm:pt modelId="{671B2CC7-3FB0-4C63-A2E2-823BD66CA741}" type="parTrans" cxnId="{52130A32-AF8C-4C98-B7D9-9F6182E48A8B}">
      <dgm:prSet/>
      <dgm:spPr/>
      <dgm:t>
        <a:bodyPr/>
        <a:lstStyle/>
        <a:p>
          <a:endParaRPr lang="en-US"/>
        </a:p>
      </dgm:t>
    </dgm:pt>
    <dgm:pt modelId="{CDAB85D4-0FFC-4192-8C99-A66129B3E827}" type="sibTrans" cxnId="{52130A32-AF8C-4C98-B7D9-9F6182E48A8B}">
      <dgm:prSet/>
      <dgm:spPr/>
      <dgm:t>
        <a:bodyPr/>
        <a:lstStyle/>
        <a:p>
          <a:endParaRPr lang="en-US"/>
        </a:p>
      </dgm:t>
    </dgm:pt>
    <dgm:pt modelId="{DFD59504-C221-47AE-BCC3-68850D9CEAB9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Coefficients (uj): 8-bit values with a sign bit, zero-padded to 16 bits.</a:t>
          </a:r>
          <a:endParaRPr lang="en-US"/>
        </a:p>
      </dgm:t>
    </dgm:pt>
    <dgm:pt modelId="{E8CD1F8B-1531-4094-80B9-DC52FDE39066}" type="parTrans" cxnId="{0A778B95-7775-45A5-A991-ECCA1B002B97}">
      <dgm:prSet/>
      <dgm:spPr/>
      <dgm:t>
        <a:bodyPr/>
        <a:lstStyle/>
        <a:p>
          <a:endParaRPr lang="en-US"/>
        </a:p>
      </dgm:t>
    </dgm:pt>
    <dgm:pt modelId="{0B4FEFDA-B7D1-419F-A3C0-1F73A1694C0D}" type="sibTrans" cxnId="{0A778B95-7775-45A5-A991-ECCA1B002B97}">
      <dgm:prSet/>
      <dgm:spPr/>
      <dgm:t>
        <a:bodyPr/>
        <a:lstStyle/>
        <a:p>
          <a:endParaRPr lang="en-US"/>
        </a:p>
      </dgm:t>
    </dgm:pt>
    <dgm:pt modelId="{4C812D97-3E47-4B33-B584-202BD09F54FF}" type="pres">
      <dgm:prSet presAssocID="{AA7CAE12-277D-47C5-8BF5-606F3B23530A}" presName="root" presStyleCnt="0">
        <dgm:presLayoutVars>
          <dgm:dir/>
          <dgm:resizeHandles val="exact"/>
        </dgm:presLayoutVars>
      </dgm:prSet>
      <dgm:spPr/>
    </dgm:pt>
    <dgm:pt modelId="{2B063451-9A6B-4FBD-A8D5-132E3ADCE31E}" type="pres">
      <dgm:prSet presAssocID="{C79C8645-905E-4473-B2B8-08319BF2B273}" presName="compNode" presStyleCnt="0"/>
      <dgm:spPr/>
    </dgm:pt>
    <dgm:pt modelId="{AACBFFF7-4214-4A0B-9A21-AACD2BE95633}" type="pres">
      <dgm:prSet presAssocID="{C79C8645-905E-4473-B2B8-08319BF2B27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438BC96B-784E-4011-ACCA-FA8E8D64CEB4}" type="pres">
      <dgm:prSet presAssocID="{C79C8645-905E-4473-B2B8-08319BF2B273}" presName="iconSpace" presStyleCnt="0"/>
      <dgm:spPr/>
    </dgm:pt>
    <dgm:pt modelId="{01105294-680B-435C-98DC-96D15DDAC6B9}" type="pres">
      <dgm:prSet presAssocID="{C79C8645-905E-4473-B2B8-08319BF2B273}" presName="parTx" presStyleLbl="revTx" presStyleIdx="0" presStyleCnt="4">
        <dgm:presLayoutVars>
          <dgm:chMax val="0"/>
          <dgm:chPref val="0"/>
        </dgm:presLayoutVars>
      </dgm:prSet>
      <dgm:spPr/>
    </dgm:pt>
    <dgm:pt modelId="{5D0F60B7-A750-427C-9137-62A60344E981}" type="pres">
      <dgm:prSet presAssocID="{C79C8645-905E-4473-B2B8-08319BF2B273}" presName="txSpace" presStyleCnt="0"/>
      <dgm:spPr/>
    </dgm:pt>
    <dgm:pt modelId="{EDB0BED0-BF3F-494C-ACF1-EBB8625D62BA}" type="pres">
      <dgm:prSet presAssocID="{C79C8645-905E-4473-B2B8-08319BF2B273}" presName="desTx" presStyleLbl="revTx" presStyleIdx="1" presStyleCnt="4">
        <dgm:presLayoutVars/>
      </dgm:prSet>
      <dgm:spPr/>
    </dgm:pt>
    <dgm:pt modelId="{754AC6E8-37E5-4192-8250-11C4BF35A629}" type="pres">
      <dgm:prSet presAssocID="{78D5AD06-3B16-4D38-8F9C-CA3EC25616CE}" presName="sibTrans" presStyleCnt="0"/>
      <dgm:spPr/>
    </dgm:pt>
    <dgm:pt modelId="{744E82E1-39AD-4FB3-9BAD-0F9BE4E7B901}" type="pres">
      <dgm:prSet presAssocID="{68A2F95D-A257-443C-A206-279C763ABDF5}" presName="compNode" presStyleCnt="0"/>
      <dgm:spPr/>
    </dgm:pt>
    <dgm:pt modelId="{B0D440E3-627C-42AA-92BA-0FB80B6041D6}" type="pres">
      <dgm:prSet presAssocID="{68A2F95D-A257-443C-A206-279C763ABDF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DCC62594-5EDE-499C-98DF-FECF96B1C863}" type="pres">
      <dgm:prSet presAssocID="{68A2F95D-A257-443C-A206-279C763ABDF5}" presName="iconSpace" presStyleCnt="0"/>
      <dgm:spPr/>
    </dgm:pt>
    <dgm:pt modelId="{036DD621-93BB-4E9A-8815-5A96B1D7B33A}" type="pres">
      <dgm:prSet presAssocID="{68A2F95D-A257-443C-A206-279C763ABDF5}" presName="parTx" presStyleLbl="revTx" presStyleIdx="2" presStyleCnt="4">
        <dgm:presLayoutVars>
          <dgm:chMax val="0"/>
          <dgm:chPref val="0"/>
        </dgm:presLayoutVars>
      </dgm:prSet>
      <dgm:spPr/>
    </dgm:pt>
    <dgm:pt modelId="{145CA02F-704A-480E-AFC9-899A2F6F2851}" type="pres">
      <dgm:prSet presAssocID="{68A2F95D-A257-443C-A206-279C763ABDF5}" presName="txSpace" presStyleCnt="0"/>
      <dgm:spPr/>
    </dgm:pt>
    <dgm:pt modelId="{5FE86E13-D628-43B4-84E6-845C035F454C}" type="pres">
      <dgm:prSet presAssocID="{68A2F95D-A257-443C-A206-279C763ABDF5}" presName="desTx" presStyleLbl="revTx" presStyleIdx="3" presStyleCnt="4">
        <dgm:presLayoutVars/>
      </dgm:prSet>
      <dgm:spPr/>
    </dgm:pt>
  </dgm:ptLst>
  <dgm:cxnLst>
    <dgm:cxn modelId="{12E30109-92D5-4FF2-ADF5-AE07199F0731}" srcId="{AA7CAE12-277D-47C5-8BF5-606F3B23530A}" destId="{68A2F95D-A257-443C-A206-279C763ABDF5}" srcOrd="1" destOrd="0" parTransId="{02A366B9-8E48-48D5-ACD6-30DBDBF798F9}" sibTransId="{A8567F5E-46A9-44CB-B4E4-D15D19D53E8F}"/>
    <dgm:cxn modelId="{5A0FD115-A097-484C-A2FF-048506AA9F10}" type="presOf" srcId="{FF56B598-71C0-47C8-BFD0-FD7E87D36DA7}" destId="{EDB0BED0-BF3F-494C-ACF1-EBB8625D62BA}" srcOrd="0" destOrd="1" presId="urn:microsoft.com/office/officeart/2018/2/layout/IconLabelDescriptionList"/>
    <dgm:cxn modelId="{52130A32-AF8C-4C98-B7D9-9F6182E48A8B}" srcId="{68A2F95D-A257-443C-A206-279C763ABDF5}" destId="{27204BC0-5F99-4F9F-B1DF-CB9F82A0394F}" srcOrd="1" destOrd="0" parTransId="{671B2CC7-3FB0-4C63-A2E2-823BD66CA741}" sibTransId="{CDAB85D4-0FFC-4192-8C99-A66129B3E827}"/>
    <dgm:cxn modelId="{96503760-86C7-47B4-B293-ADD23B0E9F07}" type="presOf" srcId="{DFD59504-C221-47AE-BCC3-68850D9CEAB9}" destId="{5FE86E13-D628-43B4-84E6-845C035F454C}" srcOrd="0" destOrd="2" presId="urn:microsoft.com/office/officeart/2018/2/layout/IconLabelDescriptionList"/>
    <dgm:cxn modelId="{44589763-7DC1-49FC-9FF6-F30F366C2479}" type="presOf" srcId="{AA7CAE12-277D-47C5-8BF5-606F3B23530A}" destId="{4C812D97-3E47-4B33-B584-202BD09F54FF}" srcOrd="0" destOrd="0" presId="urn:microsoft.com/office/officeart/2018/2/layout/IconLabelDescriptionList"/>
    <dgm:cxn modelId="{86680A4D-66B4-47EA-B6F1-2EAAFBAE5C5C}" type="presOf" srcId="{EA4BE153-A1C5-4336-BBC9-5EC9694766C7}" destId="{EDB0BED0-BF3F-494C-ACF1-EBB8625D62BA}" srcOrd="0" destOrd="0" presId="urn:microsoft.com/office/officeart/2018/2/layout/IconLabelDescriptionList"/>
    <dgm:cxn modelId="{E5961356-870C-485B-B621-50DE0B74D79A}" type="presOf" srcId="{C79C8645-905E-4473-B2B8-08319BF2B273}" destId="{01105294-680B-435C-98DC-96D15DDAC6B9}" srcOrd="0" destOrd="0" presId="urn:microsoft.com/office/officeart/2018/2/layout/IconLabelDescriptionList"/>
    <dgm:cxn modelId="{1C797183-5C27-4554-95B4-D01E4AD7A107}" srcId="{C79C8645-905E-4473-B2B8-08319BF2B273}" destId="{EA4BE153-A1C5-4336-BBC9-5EC9694766C7}" srcOrd="0" destOrd="0" parTransId="{85946B2A-7DB0-4234-9B88-025A996C9812}" sibTransId="{78904B18-FF31-4138-A5BA-9330CB97E0AB}"/>
    <dgm:cxn modelId="{58F3CE89-1A87-4677-AFE1-9C145A48AD6E}" srcId="{C79C8645-905E-4473-B2B8-08319BF2B273}" destId="{FF56B598-71C0-47C8-BFD0-FD7E87D36DA7}" srcOrd="1" destOrd="0" parTransId="{70EFEBDF-DD93-4CCA-A4D0-59C7F0035A4B}" sibTransId="{619AF109-3687-4D3B-9888-F5CB39F4116A}"/>
    <dgm:cxn modelId="{0A778B95-7775-45A5-A991-ECCA1B002B97}" srcId="{68A2F95D-A257-443C-A206-279C763ABDF5}" destId="{DFD59504-C221-47AE-BCC3-68850D9CEAB9}" srcOrd="2" destOrd="0" parTransId="{E8CD1F8B-1531-4094-80B9-DC52FDE39066}" sibTransId="{0B4FEFDA-B7D1-419F-A3C0-1F73A1694C0D}"/>
    <dgm:cxn modelId="{99D23DB2-DB8C-475C-8499-DC305F117979}" type="presOf" srcId="{27204BC0-5F99-4F9F-B1DF-CB9F82A0394F}" destId="{5FE86E13-D628-43B4-84E6-845C035F454C}" srcOrd="0" destOrd="1" presId="urn:microsoft.com/office/officeart/2018/2/layout/IconLabelDescriptionList"/>
    <dgm:cxn modelId="{F003FEBA-D483-4872-83B6-A581C37E5AA9}" srcId="{AA7CAE12-277D-47C5-8BF5-606F3B23530A}" destId="{C79C8645-905E-4473-B2B8-08319BF2B273}" srcOrd="0" destOrd="0" parTransId="{049460FF-77B6-4E88-A1C1-4BC0A5A5B5A2}" sibTransId="{78D5AD06-3B16-4D38-8F9C-CA3EC25616CE}"/>
    <dgm:cxn modelId="{58B2B6BC-57AA-4060-B0ED-1082AF191FEC}" type="presOf" srcId="{68A2F95D-A257-443C-A206-279C763ABDF5}" destId="{036DD621-93BB-4E9A-8815-5A96B1D7B33A}" srcOrd="0" destOrd="0" presId="urn:microsoft.com/office/officeart/2018/2/layout/IconLabelDescriptionList"/>
    <dgm:cxn modelId="{0337F1EF-CA5B-408C-9A9B-74317989C71E}" type="presOf" srcId="{98E25580-687C-4D17-8263-DDBF9BA27061}" destId="{5FE86E13-D628-43B4-84E6-845C035F454C}" srcOrd="0" destOrd="0" presId="urn:microsoft.com/office/officeart/2018/2/layout/IconLabelDescriptionList"/>
    <dgm:cxn modelId="{6B72DBFE-B35B-4C33-BB13-122AB47CD77B}" srcId="{68A2F95D-A257-443C-A206-279C763ABDF5}" destId="{98E25580-687C-4D17-8263-DDBF9BA27061}" srcOrd="0" destOrd="0" parTransId="{D02787E6-78D5-4238-B5BF-4F74942648EE}" sibTransId="{448FE6F3-186C-4253-AFA0-12FF4CD7DB03}"/>
    <dgm:cxn modelId="{C82DF0ED-943E-432D-987B-CCAA015AA420}" type="presParOf" srcId="{4C812D97-3E47-4B33-B584-202BD09F54FF}" destId="{2B063451-9A6B-4FBD-A8D5-132E3ADCE31E}" srcOrd="0" destOrd="0" presId="urn:microsoft.com/office/officeart/2018/2/layout/IconLabelDescriptionList"/>
    <dgm:cxn modelId="{F4E72BB8-A3A1-42EA-9FA2-EC31F5374C9F}" type="presParOf" srcId="{2B063451-9A6B-4FBD-A8D5-132E3ADCE31E}" destId="{AACBFFF7-4214-4A0B-9A21-AACD2BE95633}" srcOrd="0" destOrd="0" presId="urn:microsoft.com/office/officeart/2018/2/layout/IconLabelDescriptionList"/>
    <dgm:cxn modelId="{906C3925-DF61-4247-B729-5475A261C9C3}" type="presParOf" srcId="{2B063451-9A6B-4FBD-A8D5-132E3ADCE31E}" destId="{438BC96B-784E-4011-ACCA-FA8E8D64CEB4}" srcOrd="1" destOrd="0" presId="urn:microsoft.com/office/officeart/2018/2/layout/IconLabelDescriptionList"/>
    <dgm:cxn modelId="{ECF0ADDF-43BD-47F6-B77F-71C0DB05025B}" type="presParOf" srcId="{2B063451-9A6B-4FBD-A8D5-132E3ADCE31E}" destId="{01105294-680B-435C-98DC-96D15DDAC6B9}" srcOrd="2" destOrd="0" presId="urn:microsoft.com/office/officeart/2018/2/layout/IconLabelDescriptionList"/>
    <dgm:cxn modelId="{0AC8D24A-5D6F-49F5-94CF-973DAA55AECB}" type="presParOf" srcId="{2B063451-9A6B-4FBD-A8D5-132E3ADCE31E}" destId="{5D0F60B7-A750-427C-9137-62A60344E981}" srcOrd="3" destOrd="0" presId="urn:microsoft.com/office/officeart/2018/2/layout/IconLabelDescriptionList"/>
    <dgm:cxn modelId="{35D47A58-26E0-4EC8-9DBE-685F1171283A}" type="presParOf" srcId="{2B063451-9A6B-4FBD-A8D5-132E3ADCE31E}" destId="{EDB0BED0-BF3F-494C-ACF1-EBB8625D62BA}" srcOrd="4" destOrd="0" presId="urn:microsoft.com/office/officeart/2018/2/layout/IconLabelDescriptionList"/>
    <dgm:cxn modelId="{DB0685EF-D112-4552-9F74-4E003DC4899E}" type="presParOf" srcId="{4C812D97-3E47-4B33-B584-202BD09F54FF}" destId="{754AC6E8-37E5-4192-8250-11C4BF35A629}" srcOrd="1" destOrd="0" presId="urn:microsoft.com/office/officeart/2018/2/layout/IconLabelDescriptionList"/>
    <dgm:cxn modelId="{5691B487-61D2-4264-A408-51FCBB7C59A0}" type="presParOf" srcId="{4C812D97-3E47-4B33-B584-202BD09F54FF}" destId="{744E82E1-39AD-4FB3-9BAD-0F9BE4E7B901}" srcOrd="2" destOrd="0" presId="urn:microsoft.com/office/officeart/2018/2/layout/IconLabelDescriptionList"/>
    <dgm:cxn modelId="{FC42701E-7438-4133-A70C-91D6EC21A38F}" type="presParOf" srcId="{744E82E1-39AD-4FB3-9BAD-0F9BE4E7B901}" destId="{B0D440E3-627C-42AA-92BA-0FB80B6041D6}" srcOrd="0" destOrd="0" presId="urn:microsoft.com/office/officeart/2018/2/layout/IconLabelDescriptionList"/>
    <dgm:cxn modelId="{7491C039-2BFA-4FF2-A6DC-E20CF99071C9}" type="presParOf" srcId="{744E82E1-39AD-4FB3-9BAD-0F9BE4E7B901}" destId="{DCC62594-5EDE-499C-98DF-FECF96B1C863}" srcOrd="1" destOrd="0" presId="urn:microsoft.com/office/officeart/2018/2/layout/IconLabelDescriptionList"/>
    <dgm:cxn modelId="{DD36FD4F-8580-40D0-A9DF-23E3F4827F55}" type="presParOf" srcId="{744E82E1-39AD-4FB3-9BAD-0F9BE4E7B901}" destId="{036DD621-93BB-4E9A-8815-5A96B1D7B33A}" srcOrd="2" destOrd="0" presId="urn:microsoft.com/office/officeart/2018/2/layout/IconLabelDescriptionList"/>
    <dgm:cxn modelId="{FB7F254B-0DB5-4130-A691-2F08CBAD87B0}" type="presParOf" srcId="{744E82E1-39AD-4FB3-9BAD-0F9BE4E7B901}" destId="{145CA02F-704A-480E-AFC9-899A2F6F2851}" srcOrd="3" destOrd="0" presId="urn:microsoft.com/office/officeart/2018/2/layout/IconLabelDescriptionList"/>
    <dgm:cxn modelId="{7A9F2984-39B1-4527-90ED-FB39F33A2A64}" type="presParOf" srcId="{744E82E1-39AD-4FB3-9BAD-0F9BE4E7B901}" destId="{5FE86E13-D628-43B4-84E6-845C035F454C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F2850-55E9-47E4-B123-3B917BC5AB15}">
      <dsp:nvSpPr>
        <dsp:cNvPr id="0" name=""/>
        <dsp:cNvSpPr/>
      </dsp:nvSpPr>
      <dsp:spPr>
        <a:xfrm>
          <a:off x="25368" y="795493"/>
          <a:ext cx="1082781" cy="10827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C671F0-83BD-4590-9F95-0E2D4B75AB31}">
      <dsp:nvSpPr>
        <dsp:cNvPr id="0" name=""/>
        <dsp:cNvSpPr/>
      </dsp:nvSpPr>
      <dsp:spPr>
        <a:xfrm>
          <a:off x="252752" y="1022877"/>
          <a:ext cx="628012" cy="6280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A976AF-C2DB-4AF8-AC6B-29BAE6F3ED8A}">
      <dsp:nvSpPr>
        <dsp:cNvPr id="0" name=""/>
        <dsp:cNvSpPr/>
      </dsp:nvSpPr>
      <dsp:spPr>
        <a:xfrm>
          <a:off x="1340173" y="795493"/>
          <a:ext cx="2552269" cy="108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Portable audio devices (MP3 players, hearing aids, wearables)</a:t>
          </a:r>
          <a:endParaRPr lang="en-US" sz="1500" kern="1200"/>
        </a:p>
      </dsp:txBody>
      <dsp:txXfrm>
        <a:off x="1340173" y="795493"/>
        <a:ext cx="2552269" cy="1082781"/>
      </dsp:txXfrm>
    </dsp:sp>
    <dsp:sp modelId="{626A1EB0-C7FF-4791-94E5-E0E325799C67}">
      <dsp:nvSpPr>
        <dsp:cNvPr id="0" name=""/>
        <dsp:cNvSpPr/>
      </dsp:nvSpPr>
      <dsp:spPr>
        <a:xfrm>
          <a:off x="4337156" y="795493"/>
          <a:ext cx="1082781" cy="10827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2D43EF-9BD0-4AF6-9078-D84F8FBC89E2}">
      <dsp:nvSpPr>
        <dsp:cNvPr id="0" name=""/>
        <dsp:cNvSpPr/>
      </dsp:nvSpPr>
      <dsp:spPr>
        <a:xfrm>
          <a:off x="4564540" y="1022877"/>
          <a:ext cx="628012" cy="6280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CBB7B2-4E7E-48B9-9BB8-E96B3195177C}">
      <dsp:nvSpPr>
        <dsp:cNvPr id="0" name=""/>
        <dsp:cNvSpPr/>
      </dsp:nvSpPr>
      <dsp:spPr>
        <a:xfrm>
          <a:off x="5651962" y="795493"/>
          <a:ext cx="2552269" cy="108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Bluetooth headsets and wireless earbuds</a:t>
          </a:r>
          <a:endParaRPr lang="en-US" sz="1500" kern="1200"/>
        </a:p>
      </dsp:txBody>
      <dsp:txXfrm>
        <a:off x="5651962" y="795493"/>
        <a:ext cx="2552269" cy="1082781"/>
      </dsp:txXfrm>
    </dsp:sp>
    <dsp:sp modelId="{A66819D3-1034-4688-8C55-0BD867367791}">
      <dsp:nvSpPr>
        <dsp:cNvPr id="0" name=""/>
        <dsp:cNvSpPr/>
      </dsp:nvSpPr>
      <dsp:spPr>
        <a:xfrm>
          <a:off x="25368" y="2647688"/>
          <a:ext cx="1082781" cy="10827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98D767-2A99-4756-B90F-968081984DD5}">
      <dsp:nvSpPr>
        <dsp:cNvPr id="0" name=""/>
        <dsp:cNvSpPr/>
      </dsp:nvSpPr>
      <dsp:spPr>
        <a:xfrm>
          <a:off x="252752" y="2875072"/>
          <a:ext cx="628012" cy="6280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F9A2BE-C265-47D4-A975-10381605DDF1}">
      <dsp:nvSpPr>
        <dsp:cNvPr id="0" name=""/>
        <dsp:cNvSpPr/>
      </dsp:nvSpPr>
      <dsp:spPr>
        <a:xfrm>
          <a:off x="1340173" y="2647688"/>
          <a:ext cx="2552269" cy="108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Smartphones and tablets (DSP for audio enhancement)</a:t>
          </a:r>
          <a:endParaRPr lang="en-US" sz="1500" kern="1200"/>
        </a:p>
      </dsp:txBody>
      <dsp:txXfrm>
        <a:off x="1340173" y="2647688"/>
        <a:ext cx="2552269" cy="1082781"/>
      </dsp:txXfrm>
    </dsp:sp>
    <dsp:sp modelId="{E30A3857-FF56-4609-8BD4-B285B5CAD010}">
      <dsp:nvSpPr>
        <dsp:cNvPr id="0" name=""/>
        <dsp:cNvSpPr/>
      </dsp:nvSpPr>
      <dsp:spPr>
        <a:xfrm>
          <a:off x="4337156" y="2647688"/>
          <a:ext cx="1082781" cy="10827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071EF6-DB16-47CF-AF7F-D84BF76F5185}">
      <dsp:nvSpPr>
        <dsp:cNvPr id="0" name=""/>
        <dsp:cNvSpPr/>
      </dsp:nvSpPr>
      <dsp:spPr>
        <a:xfrm>
          <a:off x="4564540" y="2875072"/>
          <a:ext cx="628012" cy="62801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5C7909-6EC8-46B6-9661-4239CB548B04}">
      <dsp:nvSpPr>
        <dsp:cNvPr id="0" name=""/>
        <dsp:cNvSpPr/>
      </dsp:nvSpPr>
      <dsp:spPr>
        <a:xfrm>
          <a:off x="5651962" y="2647688"/>
          <a:ext cx="2552269" cy="108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Voice-controlled IoT devices (noise suppression, echo cancellation)Automotive infotainment and stereo systems</a:t>
          </a:r>
          <a:endParaRPr lang="en-US" sz="1500" kern="1200"/>
        </a:p>
      </dsp:txBody>
      <dsp:txXfrm>
        <a:off x="5651962" y="2647688"/>
        <a:ext cx="2552269" cy="10827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CBFFF7-4214-4A0B-9A21-AACD2BE95633}">
      <dsp:nvSpPr>
        <dsp:cNvPr id="0" name=""/>
        <dsp:cNvSpPr/>
      </dsp:nvSpPr>
      <dsp:spPr>
        <a:xfrm>
          <a:off x="4049" y="650144"/>
          <a:ext cx="1323000" cy="1323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105294-680B-435C-98DC-96D15DDAC6B9}">
      <dsp:nvSpPr>
        <dsp:cNvPr id="0" name=""/>
        <dsp:cNvSpPr/>
      </dsp:nvSpPr>
      <dsp:spPr>
        <a:xfrm>
          <a:off x="4049" y="2129099"/>
          <a:ext cx="3780000" cy="56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3600" b="1" u="sng" kern="1200"/>
            <a:t>Clock Frequencies</a:t>
          </a:r>
          <a:endParaRPr lang="en-US" sz="3600" kern="1200"/>
        </a:p>
      </dsp:txBody>
      <dsp:txXfrm>
        <a:off x="4049" y="2129099"/>
        <a:ext cx="3780000" cy="567000"/>
      </dsp:txXfrm>
    </dsp:sp>
    <dsp:sp modelId="{EDB0BED0-BF3F-494C-ACF1-EBB8625D62BA}">
      <dsp:nvSpPr>
        <dsp:cNvPr id="0" name=""/>
        <dsp:cNvSpPr/>
      </dsp:nvSpPr>
      <dsp:spPr>
        <a:xfrm>
          <a:off x="4049" y="2768636"/>
          <a:ext cx="3780000" cy="1508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Sclk: 26.88 MHz (system clock for computation and control)</a:t>
          </a: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Dclk: 768 kHz (data clock for input/output, 16 bits per frame, frame rate = 48kHz).</a:t>
          </a:r>
          <a:endParaRPr lang="en-US" sz="1700" kern="1200"/>
        </a:p>
      </dsp:txBody>
      <dsp:txXfrm>
        <a:off x="4049" y="2768636"/>
        <a:ext cx="3780000" cy="1508366"/>
      </dsp:txXfrm>
    </dsp:sp>
    <dsp:sp modelId="{B0D440E3-627C-42AA-92BA-0FB80B6041D6}">
      <dsp:nvSpPr>
        <dsp:cNvPr id="0" name=""/>
        <dsp:cNvSpPr/>
      </dsp:nvSpPr>
      <dsp:spPr>
        <a:xfrm>
          <a:off x="4445550" y="650144"/>
          <a:ext cx="1323000" cy="1323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6DD621-93BB-4E9A-8815-5A96B1D7B33A}">
      <dsp:nvSpPr>
        <dsp:cNvPr id="0" name=""/>
        <dsp:cNvSpPr/>
      </dsp:nvSpPr>
      <dsp:spPr>
        <a:xfrm>
          <a:off x="4445550" y="2129099"/>
          <a:ext cx="3780000" cy="56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3600" b="1" u="sng" kern="1200"/>
            <a:t>Data Format</a:t>
          </a:r>
          <a:endParaRPr lang="en-US" sz="3600" kern="1200"/>
        </a:p>
      </dsp:txBody>
      <dsp:txXfrm>
        <a:off x="4445550" y="2129099"/>
        <a:ext cx="3780000" cy="567000"/>
      </dsp:txXfrm>
    </dsp:sp>
    <dsp:sp modelId="{5FE86E13-D628-43B4-84E6-845C035F454C}">
      <dsp:nvSpPr>
        <dsp:cNvPr id="0" name=""/>
        <dsp:cNvSpPr/>
      </dsp:nvSpPr>
      <dsp:spPr>
        <a:xfrm>
          <a:off x="4445550" y="2768636"/>
          <a:ext cx="3780000" cy="1508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Input/Output: 16-bit 2’s complement, MSB first, serial over 16 Dclk cycles.</a:t>
          </a: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Rj: 8-bit values, zero-padded to 16 bits.</a:t>
          </a: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Coefficients (uj): 8-bit values with a sign bit, zero-padded to 16 bits.</a:t>
          </a:r>
          <a:endParaRPr lang="en-US" sz="1700" kern="1200"/>
        </a:p>
      </dsp:txBody>
      <dsp:txXfrm>
        <a:off x="4445550" y="2768636"/>
        <a:ext cx="3780000" cy="15083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B2841-9D36-4FDE-BC0E-8B684551DD6C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F2F53-6387-463B-B5F4-2B466B9AF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922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morning, My name is Kodanda Rama Yaswanth Kumar Ramadugu, and I am currently pursuing my Master’s in Computer Engineering.</a:t>
            </a:r>
          </a:p>
          <a:p>
            <a:r>
              <a:rPr lang="en-US" dirty="0"/>
              <a:t>Today, I will be presenting on 'CRYSTALS-</a:t>
            </a:r>
            <a:r>
              <a:rPr lang="en-US" dirty="0" err="1"/>
              <a:t>Dilithium</a:t>
            </a:r>
            <a:r>
              <a:rPr lang="en-US" dirty="0"/>
              <a:t>: A Lattice-Based Digital Signature Scheme.' This topic is particularly relevant in the field of post-quantum cryptography, where the focus is on creating secure systems in the face of emerging quantum technologies.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F2F53-6387-463B-B5F4-2B466B9AF3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40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F2F53-6387-463B-B5F4-2B466B9AF3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574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510" y="6457950"/>
            <a:ext cx="1076628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42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A crystal lattice grid">
            <a:extLst>
              <a:ext uri="{FF2B5EF4-FFF2-40B4-BE49-F238E27FC236}">
                <a16:creationId xmlns:a16="http://schemas.microsoft.com/office/drawing/2014/main" id="{FEBCC691-CF3B-2712-A731-7FD260F7D7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29" r="11890"/>
          <a:stretch/>
        </p:blipFill>
        <p:spPr>
          <a:xfrm>
            <a:off x="1143" y="10"/>
            <a:ext cx="9141714" cy="6857990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5889" y="0"/>
            <a:ext cx="7692221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31428" y="0"/>
            <a:ext cx="7469212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1504" y="-35602"/>
            <a:ext cx="186474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1426" y="-35602"/>
            <a:ext cx="186474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09737" y="301994"/>
            <a:ext cx="5857875" cy="1714188"/>
          </a:xfrm>
        </p:spPr>
        <p:txBody>
          <a:bodyPr anchor="b">
            <a:noAutofit/>
          </a:bodyPr>
          <a:lstStyle/>
          <a:p>
            <a:r>
              <a:rPr lang="it-IT" sz="4800" b="1" dirty="0"/>
              <a:t>Mini Stereo Digital Audio Processor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8963" y="3688702"/>
            <a:ext cx="6232849" cy="2419789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IN" sz="18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pPr>
              <a:lnSpc>
                <a:spcPct val="150000"/>
              </a:lnSpc>
            </a:pPr>
            <a:r>
              <a:rPr lang="en-IN" sz="18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Uday Teja Bandaru (UTB220000)</a:t>
            </a:r>
            <a:endParaRPr lang="en-IN" sz="1800" b="1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N" sz="18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Kodanda Rama Yaswanth Kumar Ramadugu (KXR230001)</a:t>
            </a:r>
          </a:p>
          <a:p>
            <a:pPr>
              <a:lnSpc>
                <a:spcPct val="150000"/>
              </a:lnSpc>
            </a:pPr>
            <a:r>
              <a:rPr lang="en-IN" sz="18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Aditya Bhaskaran (AXB230073)</a:t>
            </a:r>
          </a:p>
          <a:p>
            <a:pPr>
              <a:lnSpc>
                <a:spcPct val="150000"/>
              </a:lnSpc>
            </a:pPr>
            <a:r>
              <a:rPr lang="en-IN" sz="18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Program: Computer Engineering (MS)</a:t>
            </a:r>
          </a:p>
          <a:p>
            <a:pPr>
              <a:lnSpc>
                <a:spcPct val="150000"/>
              </a:lnSpc>
            </a:pPr>
            <a:r>
              <a:rPr lang="en-IN" sz="18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Date: 05/05/2025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86"/>
    </mc:Choice>
    <mc:Fallback xmlns="">
      <p:transition spd="slow" advTm="198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57277-3525-2A3A-6220-836E1C3C8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6478"/>
            <a:ext cx="8229600" cy="688207"/>
          </a:xfrm>
        </p:spPr>
        <p:txBody>
          <a:bodyPr>
            <a:noAutofit/>
          </a:bodyPr>
          <a:lstStyle/>
          <a:p>
            <a:r>
              <a:rPr lang="en-IN" sz="4000" b="1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Module level Verilog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36485-2156-1828-B333-E0FBF84AA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4685"/>
            <a:ext cx="8229600" cy="5291480"/>
          </a:xfrm>
        </p:spPr>
        <p:txBody>
          <a:bodyPr>
            <a:normAutofit/>
          </a:bodyPr>
          <a:lstStyle/>
          <a:p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Top Level Verilog Code:</a:t>
            </a:r>
          </a:p>
          <a:p>
            <a:pPr marL="0" indent="0">
              <a:buNone/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DA58B2-E707-37A3-8481-69C6580AE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296" y="1421606"/>
            <a:ext cx="6763407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60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A8B9A-6221-8BFA-68F8-0CEB4EC10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8395"/>
            <a:ext cx="8229600" cy="5575102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Level Testbench Code:</a:t>
            </a:r>
          </a:p>
          <a:p>
            <a:pPr marL="0" indent="0">
              <a:buNone/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7327408-4E98-9FB9-91D2-C24861F22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85" y="1509822"/>
            <a:ext cx="7556829" cy="436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53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E4A9-86FD-B7F6-AB1A-99556D237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Waveform</a:t>
            </a:r>
          </a:p>
        </p:txBody>
      </p:sp>
      <p:pic>
        <p:nvPicPr>
          <p:cNvPr id="5" name="Content Placeholder 4" descr="A black screen with white lines&#10;&#10;AI-generated content may be incorrect.">
            <a:extLst>
              <a:ext uri="{FF2B5EF4-FFF2-40B4-BE49-F238E27FC236}">
                <a16:creationId xmlns:a16="http://schemas.microsoft.com/office/drawing/2014/main" id="{AD2E8EAA-87D7-FCA4-1D57-12CA213F9A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3618293"/>
          </a:xfrm>
        </p:spPr>
      </p:pic>
    </p:spTree>
    <p:extLst>
      <p:ext uri="{BB962C8B-B14F-4D97-AF65-F5344CB8AC3E}">
        <p14:creationId xmlns:p14="http://schemas.microsoft.com/office/powerpoint/2010/main" val="325274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8FB3DE-28EC-B48C-51B6-C427FE7C0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Genus Generated MSDAP Mapped.v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9D90164-CFF6-5528-EB8E-832B08A353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6559" y="1675227"/>
            <a:ext cx="621088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158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2A3901-3F05-EB78-4BCF-08CB6E97F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Synthesized Design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BF4E8F7-004D-3A18-3D47-74EC7DFEF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1517" y="1675227"/>
            <a:ext cx="606096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17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45DCE1-FE81-747C-077C-07A4AD602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Genus Power Report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DBB350E-12C8-9FA8-1CA8-8443FCD24B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600" y="2011650"/>
            <a:ext cx="8178799" cy="372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02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AA09DC-680B-A6F1-4888-121616293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Genus Setup Report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106D796-ACD5-E659-9EEC-804F39EA9B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1014" y="1675227"/>
            <a:ext cx="788197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89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272354-0940-E831-D822-193C9AC88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Layout</a:t>
            </a:r>
          </a:p>
        </p:txBody>
      </p:sp>
      <p:pic>
        <p:nvPicPr>
          <p:cNvPr id="6" name="Content Placeholder 5" descr="A grid with different colored lines&#10;&#10;AI-generated content may be incorrect.">
            <a:extLst>
              <a:ext uri="{FF2B5EF4-FFF2-40B4-BE49-F238E27FC236}">
                <a16:creationId xmlns:a16="http://schemas.microsoft.com/office/drawing/2014/main" id="{7EB298B9-6450-9F40-C169-03763F4355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9552" y="1675227"/>
            <a:ext cx="518489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60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6BD7B2-A99A-E4E8-C8A2-FF8374625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Amoeba View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011FFEC-76B8-54F7-0A3F-3F39EE91C0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7858" y="1675227"/>
            <a:ext cx="568828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95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1D5602-6FD6-684C-A8E5-CA84AA462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Schematic </a:t>
            </a:r>
          </a:p>
        </p:txBody>
      </p:sp>
      <p:pic>
        <p:nvPicPr>
          <p:cNvPr id="5" name="Content Placeholder 4" descr="A drawing of a building&#10;&#10;AI-generated content may be incorrect.">
            <a:extLst>
              <a:ext uri="{FF2B5EF4-FFF2-40B4-BE49-F238E27FC236}">
                <a16:creationId xmlns:a16="http://schemas.microsoft.com/office/drawing/2014/main" id="{1A9E7AE6-18FC-AD74-C0AF-E9B860ED6D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7858" y="1675227"/>
            <a:ext cx="568828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52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56208-599F-0535-B666-415A92555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MSDAP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5CD7FA4-C0AF-B3D3-8090-92252CB7E97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1739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C802C8-36F1-9F96-D71D-664BBEE48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DRC </a:t>
            </a:r>
          </a:p>
        </p:txBody>
      </p:sp>
      <p:pic>
        <p:nvPicPr>
          <p:cNvPr id="6" name="Content Placeholder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7AB2E88-3EB7-5612-08AF-F1A1B8A85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600" y="2195673"/>
            <a:ext cx="8178799" cy="335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766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EE7F28-DCBA-5CE7-87EE-05F81D6F3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LVS Check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CDA90F4-6E0C-C3CB-CE06-DC704A07C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600" y="1796956"/>
            <a:ext cx="8178799" cy="415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237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65EE0B-D9CF-A753-91C1-A2C682B2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Innovus Area Report</a:t>
            </a:r>
          </a:p>
        </p:txBody>
      </p:sp>
      <p:pic>
        <p:nvPicPr>
          <p:cNvPr id="5" name="Content Placeholder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B55899A-FEE6-D13C-72E8-68822E3EBC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57" y="1675227"/>
            <a:ext cx="764208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11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582B7F-E791-AB91-D0A7-6C5DF955C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Innovus Hold Report</a:t>
            </a:r>
          </a:p>
        </p:txBody>
      </p:sp>
      <p:pic>
        <p:nvPicPr>
          <p:cNvPr id="6" name="Content Placeholder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E2DD33D-54D7-F439-DB5F-A384BBAF2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2000" y="1682261"/>
            <a:ext cx="691999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7425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A6A328-BB8C-8EFB-4BF4-956873BB1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Innovus Power Report</a:t>
            </a:r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8C1834E-6108-3A0A-EB53-51B47C883E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9048" y="1682261"/>
            <a:ext cx="6485902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6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9F35CA-0C22-E8C2-4678-ADB43CE5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Innovus Setup Report</a:t>
            </a:r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40CB6F-1DB6-0956-04E1-292EDB3A1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0972" y="1675227"/>
            <a:ext cx="646205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06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E75AD3-4B2C-45CC-A4C4-A255D14DB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DRC Check</a:t>
            </a: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2438773-0222-9BF1-1FD7-7E612C30F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9329" y="1675227"/>
            <a:ext cx="572534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42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EB5F14-5014-49D1-B590-9E2B7721C0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D2B953D-3D65-4BA7-80E6-139390790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5453" y="147284"/>
            <a:ext cx="3235929" cy="431457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Graphic 212">
            <a:extLst>
              <a:ext uri="{FF2B5EF4-FFF2-40B4-BE49-F238E27FC236}">
                <a16:creationId xmlns:a16="http://schemas.microsoft.com/office/drawing/2014/main" id="{4CA0A0B8-0ABD-4C1D-8BDE-4D94C94FD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3783" y="541947"/>
            <a:ext cx="310173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6" name="Graphic 212">
            <a:extLst>
              <a:ext uri="{FF2B5EF4-FFF2-40B4-BE49-F238E27FC236}">
                <a16:creationId xmlns:a16="http://schemas.microsoft.com/office/drawing/2014/main" id="{FF2923AC-40BC-4610-B6BD-AECABAF6D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3783" y="541947"/>
            <a:ext cx="310173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8A188E6-9899-40AA-9648-7B9BEAF52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411480" y="1174396"/>
            <a:ext cx="3968248" cy="5290997"/>
            <a:chOff x="1881974" y="1174396"/>
            <a:chExt cx="5290997" cy="5290997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10D3957-AAB5-4037-A58C-20FF0E226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4478242-FDA7-48D1-A53E-3E0EDB2A71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F47059C0-3CD3-44C5-9FBC-C5CEA6D94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4190" y="1065353"/>
            <a:ext cx="3968248" cy="5290997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576116-3D39-8FD6-9C77-AD71A0E24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072" y="1893347"/>
            <a:ext cx="3059663" cy="28776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7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8A6A50F-EF16-474F-9BD1-2D663EBEA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65353"/>
            <a:ext cx="1396390" cy="717514"/>
            <a:chOff x="0" y="1065353"/>
            <a:chExt cx="1861854" cy="717514"/>
          </a:xfrm>
          <a:solidFill>
            <a:schemeClr val="bg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AA37927-0235-4A56-8680-D7B367160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6535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D5F1B50-7A4C-4505-93E5-35FB75146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50508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F7C59299-4A21-85CF-0BBC-D00756EE4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3125" y="1344278"/>
            <a:ext cx="1920585" cy="1920585"/>
          </a:xfrm>
          <a:prstGeom prst="rect">
            <a:avLst/>
          </a:prstGeom>
        </p:spPr>
      </p:pic>
      <p:grpSp>
        <p:nvGrpSpPr>
          <p:cNvPr id="48" name="Graphic 185">
            <a:extLst>
              <a:ext uri="{FF2B5EF4-FFF2-40B4-BE49-F238E27FC236}">
                <a16:creationId xmlns:a16="http://schemas.microsoft.com/office/drawing/2014/main" id="{4717BE92-F93B-41D0-A644-64F6E524C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332291" y="4140693"/>
            <a:ext cx="790849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CA26306-9FAA-4D01-957F-3E9B25A25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458C4D-E6E4-42CA-BC7C-301BFBAA7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CDA802E-5743-4261-84A2-D9D8F19A3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CFC560-017D-4F70-ADE9-00A770915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65F55DD-D975-452E-9674-461DBDBDEC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5" name="Oval 54">
            <a:extLst>
              <a:ext uri="{FF2B5EF4-FFF2-40B4-BE49-F238E27FC236}">
                <a16:creationId xmlns:a16="http://schemas.microsoft.com/office/drawing/2014/main" id="{D245B05D-DA60-40E2-8A0A-B078C91D7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9301" y="4917084"/>
            <a:ext cx="239956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01FD61C-FC3A-43C0-9641-28B0C1A54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9301" y="4917084"/>
            <a:ext cx="239956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12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4E3B5B9-EAD6-4EBC-A4EB-FAF1FD57D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634" y="1183759"/>
            <a:ext cx="2645338" cy="23479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800" b="1" i="0" u="none" strike="noStrike" dirty="0">
                <a:effectLst/>
              </a:rPr>
              <a:t>CONVOLUTION AND MSDAP ALGORITHM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D74DD8-DC19-8FFC-AEC1-A1E3A984DE2E}"/>
              </a:ext>
            </a:extLst>
          </p:cNvPr>
          <p:cNvSpPr txBox="1"/>
          <p:nvPr/>
        </p:nvSpPr>
        <p:spPr>
          <a:xfrm>
            <a:off x="565634" y="3623828"/>
            <a:ext cx="2645338" cy="2019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endParaRPr lang="en-US" sz="1400" b="1" i="0" u="none" strike="noStrike" dirty="0">
              <a:effectLst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276E0C7-D588-440B-8F4A-876392DB7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5493" y="3404998"/>
            <a:ext cx="6858002" cy="4800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7D859EF-0C2A-487B-A0C6-A8276E48D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6" y="0"/>
            <a:ext cx="3780491" cy="6043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28DAEEC-DF4E-4F27-9670-DC11E882C7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1523" y="0"/>
            <a:ext cx="5312477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close-up of a symbol&#10;&#10;AI-generated content may be incorrect.">
            <a:extLst>
              <a:ext uri="{FF2B5EF4-FFF2-40B4-BE49-F238E27FC236}">
                <a16:creationId xmlns:a16="http://schemas.microsoft.com/office/drawing/2014/main" id="{0B733BA2-BAC1-BA6C-1FFD-488C3632E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152" y="4518370"/>
            <a:ext cx="4254357" cy="616881"/>
          </a:xfrm>
          <a:prstGeom prst="rect">
            <a:avLst/>
          </a:prstGeom>
        </p:spPr>
      </p:pic>
      <p:pic>
        <p:nvPicPr>
          <p:cNvPr id="7" name="Content Placeholder 6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4008AE41-6C24-FAC5-CE94-4535FEE1A2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491152" y="942407"/>
            <a:ext cx="4254357" cy="5918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9572CE-DD68-B35C-D8DB-B92F55FC9B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1152" y="3031073"/>
            <a:ext cx="4254357" cy="22335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EDB19A81-C621-40A1-87E0-015F982C4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97570"/>
            <a:ext cx="3780490" cy="6043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40E02F-8B1C-7714-2FD1-4BF4C038BAE7}"/>
              </a:ext>
            </a:extLst>
          </p:cNvPr>
          <p:cNvSpPr txBox="1"/>
          <p:nvPr/>
        </p:nvSpPr>
        <p:spPr>
          <a:xfrm>
            <a:off x="3934811" y="3553916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Data Format: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8D9D4D-FC25-59AA-8278-4AAD28259A2F}"/>
              </a:ext>
            </a:extLst>
          </p:cNvPr>
          <p:cNvSpPr txBox="1"/>
          <p:nvPr/>
        </p:nvSpPr>
        <p:spPr>
          <a:xfrm>
            <a:off x="3934811" y="1905242"/>
            <a:ext cx="51722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OPTIMIZING THE ALGORITHM FOR POWER AND AREA: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5FDB60-4217-2831-596B-C91AF84F2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967266"/>
            <a:ext cx="1971675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1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Main Controller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91EE13-1C79-4775-BBCC-1CF0FA1B5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9495" y="398106"/>
            <a:ext cx="5660570" cy="602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77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E7750D-8422-E126-7254-4C066C369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967266"/>
            <a:ext cx="1971675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400" b="1" dirty="0">
                <a:solidFill>
                  <a:srgbClr val="FFFFFF"/>
                </a:solidFill>
              </a:rPr>
              <a:t>MSDAP</a:t>
            </a:r>
            <a:r>
              <a:rPr lang="en-US" sz="2400" b="1" i="0" u="none" strike="noStrike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 Architecture(Original):</a:t>
            </a:r>
            <a:endParaRPr lang="en-US" sz="24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diagram of a computer hardware system&#10;&#10;AI-generated content may be incorrect.">
            <a:extLst>
              <a:ext uri="{FF2B5EF4-FFF2-40B4-BE49-F238E27FC236}">
                <a16:creationId xmlns:a16="http://schemas.microsoft.com/office/drawing/2014/main" id="{A009BC65-0843-CFF4-81E5-A1FD9260B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3762" y="426061"/>
            <a:ext cx="5855830" cy="599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697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472189-0B75-30E1-FA62-E071D79A5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967266"/>
            <a:ext cx="1971675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1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MSDAP Architecture(Updated):</a:t>
            </a:r>
          </a:p>
        </p:txBody>
      </p:sp>
      <p:pic>
        <p:nvPicPr>
          <p:cNvPr id="7" name="Content Placeholder 6" descr="A diagram of a computer&#10;&#10;AI-generated content may be incorrect.">
            <a:extLst>
              <a:ext uri="{FF2B5EF4-FFF2-40B4-BE49-F238E27FC236}">
                <a16:creationId xmlns:a16="http://schemas.microsoft.com/office/drawing/2014/main" id="{1FDD03C2-6213-2CD3-5F4C-AED41BB38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6112"/>
          <a:stretch/>
        </p:blipFill>
        <p:spPr>
          <a:xfrm>
            <a:off x="3162395" y="527006"/>
            <a:ext cx="5748339" cy="580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20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A31336-3C05-207A-60D9-660F9C17D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2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breakdown</a:t>
            </a:r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D5453-4533-819E-B7BF-45D98689B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7694" y="649480"/>
            <a:ext cx="4916510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sz="1700" b="1" dirty="0">
                <a:effectLst/>
                <a:latin typeface="Times New Roman" panose="02020603050405020304" pitchFamily="18" charset="0"/>
              </a:rPr>
              <a:t>1.</a:t>
            </a:r>
            <a:r>
              <a:rPr lang="en-IN" sz="1700" b="1" dirty="0">
                <a:effectLst/>
                <a:latin typeface="Arial" panose="020B0604020202020204" pitchFamily="34" charset="0"/>
              </a:rPr>
              <a:t> </a:t>
            </a:r>
            <a:r>
              <a:rPr lang="en-IN" sz="1700" b="1" dirty="0">
                <a:effectLst/>
                <a:latin typeface="Times New Roman" panose="02020603050405020304" pitchFamily="18" charset="0"/>
              </a:rPr>
              <a:t>Main Controller</a:t>
            </a:r>
            <a:r>
              <a:rPr lang="en-IN" sz="1700" dirty="0">
                <a:effectLst/>
                <a:latin typeface="Times New Roman" panose="02020603050405020304" pitchFamily="18" charset="0"/>
              </a:rPr>
              <a:t>:</a:t>
            </a:r>
          </a:p>
          <a:p>
            <a:pPr>
              <a:buNone/>
            </a:pPr>
            <a:r>
              <a:rPr lang="en-IN" sz="1700" dirty="0">
                <a:effectLst/>
                <a:latin typeface="Times New Roman" panose="02020603050405020304" pitchFamily="18" charset="0"/>
              </a:rPr>
              <a:t>Receives control signals such as: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700" dirty="0">
                <a:effectLst/>
                <a:latin typeface="Arial" panose="020B0604020202020204" pitchFamily="34" charset="0"/>
              </a:rPr>
              <a:t> </a:t>
            </a:r>
            <a:r>
              <a:rPr lang="en-IN" sz="1700" dirty="0">
                <a:effectLst/>
                <a:latin typeface="Times New Roman" panose="02020603050405020304" pitchFamily="18" charset="0"/>
              </a:rPr>
              <a:t>Clock signals (CLK, SCLK) for synchronization.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700" dirty="0">
                <a:effectLst/>
                <a:latin typeface="Times New Roman" panose="02020603050405020304" pitchFamily="18" charset="0"/>
              </a:rPr>
              <a:t>Start (START) &amp; Reset (RESET) signals to control execution.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700" dirty="0">
                <a:effectLst/>
                <a:latin typeface="Times New Roman" panose="02020603050405020304" pitchFamily="18" charset="0"/>
              </a:rPr>
              <a:t>Frame &amp; Address signals for memory access.</a:t>
            </a:r>
          </a:p>
          <a:p>
            <a:pPr marL="0" indent="0">
              <a:buNone/>
            </a:pPr>
            <a:r>
              <a:rPr lang="en-IN" sz="1700" dirty="0">
                <a:effectLst/>
                <a:latin typeface="Times New Roman" panose="02020603050405020304" pitchFamily="18" charset="0"/>
              </a:rPr>
              <a:t>Generates control signals for different processing blocks.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77678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A710B-F735-D6A9-82D3-BAF4B78D0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7694" y="522514"/>
            <a:ext cx="4916510" cy="5673013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IN" sz="17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IN" sz="1700" b="1" dirty="0">
                <a:effectLst/>
                <a:latin typeface="Times New Roman" panose="02020603050405020304" pitchFamily="18" charset="0"/>
              </a:rPr>
              <a:t>Memory Units</a:t>
            </a:r>
            <a:r>
              <a:rPr lang="en-IN" sz="1700" dirty="0">
                <a:effectLst/>
                <a:latin typeface="Times New Roman" panose="02020603050405020304" pitchFamily="18" charset="0"/>
              </a:rPr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700" dirty="0">
                <a:effectLst/>
                <a:latin typeface="Times New Roman" panose="02020603050405020304" pitchFamily="18" charset="0"/>
              </a:rPr>
              <a:t>S2P (Serial-to-Parallel) Converter - Converts incoming serial input data into parallel format.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700" dirty="0">
                <a:effectLst/>
                <a:latin typeface="Times New Roman" panose="02020603050405020304" pitchFamily="18" charset="0"/>
              </a:rPr>
              <a:t>Register File (Ri 16x16) - Temporary storage for intermediate values.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700" dirty="0">
                <a:effectLst/>
                <a:latin typeface="Times New Roman" panose="02020603050405020304" pitchFamily="18" charset="0"/>
              </a:rPr>
              <a:t>Coefficient Memory (COEFF 16x512) - Stores coefficient values required for calculations.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700" dirty="0">
                <a:effectLst/>
                <a:latin typeface="Times New Roman" panose="02020603050405020304" pitchFamily="18" charset="0"/>
              </a:rPr>
              <a:t>FIFO Data Memory (10x256) - Buffers input data. </a:t>
            </a:r>
          </a:p>
          <a:p>
            <a:pPr lvl="1">
              <a:buNone/>
            </a:pPr>
            <a:endParaRPr lang="en-IN" sz="1700" dirty="0">
              <a:effectLst/>
              <a:latin typeface="Times New Roman" panose="02020603050405020304" pitchFamily="18" charset="0"/>
            </a:endParaRPr>
          </a:p>
          <a:p>
            <a:pPr>
              <a:buNone/>
            </a:pPr>
            <a:r>
              <a:rPr lang="en-IN" sz="1700" b="1" dirty="0">
                <a:effectLst/>
                <a:latin typeface="Times New Roman" panose="02020603050405020304" pitchFamily="18" charset="0"/>
              </a:rPr>
              <a:t>3.</a:t>
            </a:r>
            <a:r>
              <a:rPr lang="en-IN" sz="1700" b="1" dirty="0">
                <a:effectLst/>
                <a:latin typeface="Arial" panose="020B0604020202020204" pitchFamily="34" charset="0"/>
              </a:rPr>
              <a:t> </a:t>
            </a:r>
            <a:r>
              <a:rPr lang="en-IN" sz="1700" b="1" dirty="0">
                <a:effectLst/>
                <a:latin typeface="Times New Roman" panose="02020603050405020304" pitchFamily="18" charset="0"/>
              </a:rPr>
              <a:t>ALU Controller</a:t>
            </a:r>
            <a:r>
              <a:rPr lang="en-IN" sz="1700" dirty="0">
                <a:effectLst/>
                <a:latin typeface="Times New Roman" panose="02020603050405020304" pitchFamily="18" charset="0"/>
              </a:rPr>
              <a:t>:</a:t>
            </a:r>
          </a:p>
          <a:p>
            <a:pPr>
              <a:buNone/>
            </a:pPr>
            <a:r>
              <a:rPr lang="en-IN" sz="1700" dirty="0">
                <a:effectLst/>
                <a:latin typeface="Times New Roman" panose="02020603050405020304" pitchFamily="18" charset="0"/>
              </a:rPr>
              <a:t>Manages arithmetic operations, including: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700" dirty="0">
                <a:effectLst/>
                <a:latin typeface="Times New Roman" panose="02020603050405020304" pitchFamily="18" charset="0"/>
              </a:rPr>
              <a:t>Sign Control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700" dirty="0">
                <a:effectLst/>
                <a:latin typeface="Times New Roman" panose="02020603050405020304" pitchFamily="18" charset="0"/>
              </a:rPr>
              <a:t>Shift Control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700" dirty="0">
                <a:effectLst/>
                <a:latin typeface="Times New Roman" panose="02020603050405020304" pitchFamily="18" charset="0"/>
              </a:rPr>
              <a:t>Load Control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700" dirty="0">
                <a:effectLst/>
                <a:latin typeface="Times New Roman" panose="02020603050405020304" pitchFamily="18" charset="0"/>
              </a:rPr>
              <a:t>Reset Handlin</a:t>
            </a:r>
          </a:p>
        </p:txBody>
      </p:sp>
    </p:spTree>
    <p:extLst>
      <p:ext uri="{BB962C8B-B14F-4D97-AF65-F5344CB8AC3E}">
        <p14:creationId xmlns:p14="http://schemas.microsoft.com/office/powerpoint/2010/main" val="1856927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A649E-85BC-6D20-DEC3-FFB3D45A7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09320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0D45B43-22C2-82D4-6B67-A5C9CF4194E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199016"/>
          <a:ext cx="8229600" cy="4927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3431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3081</TotalTime>
  <Words>441</Words>
  <Application>Microsoft Office PowerPoint</Application>
  <PresentationFormat>On-screen Show (4:3)</PresentationFormat>
  <Paragraphs>68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Meiryo</vt:lpstr>
      <vt:lpstr>Aptos</vt:lpstr>
      <vt:lpstr>Arial</vt:lpstr>
      <vt:lpstr>Calibri</vt:lpstr>
      <vt:lpstr>Times New Roman</vt:lpstr>
      <vt:lpstr>Office Theme</vt:lpstr>
      <vt:lpstr>Mini Stereo Digital Audio Processor</vt:lpstr>
      <vt:lpstr>Applications of MSDAP</vt:lpstr>
      <vt:lpstr>CONVOLUTION AND MSDAP ALGORITHM</vt:lpstr>
      <vt:lpstr>Main Controller</vt:lpstr>
      <vt:lpstr>MSDAP Architecture(Original):</vt:lpstr>
      <vt:lpstr>MSDAP Architecture(Updated):</vt:lpstr>
      <vt:lpstr>Architecture breakdown</vt:lpstr>
      <vt:lpstr>PowerPoint Presentation</vt:lpstr>
      <vt:lpstr>Specifications</vt:lpstr>
      <vt:lpstr>Module level Verilog</vt:lpstr>
      <vt:lpstr>PowerPoint Presentation</vt:lpstr>
      <vt:lpstr>Output Waveform</vt:lpstr>
      <vt:lpstr>Genus Generated MSDAP Mapped.v</vt:lpstr>
      <vt:lpstr>Synthesized Design</vt:lpstr>
      <vt:lpstr>Genus Power Report</vt:lpstr>
      <vt:lpstr>Genus Setup Report</vt:lpstr>
      <vt:lpstr>Layout</vt:lpstr>
      <vt:lpstr>Amoeba View</vt:lpstr>
      <vt:lpstr>Schematic </vt:lpstr>
      <vt:lpstr>DRC </vt:lpstr>
      <vt:lpstr>LVS Check</vt:lpstr>
      <vt:lpstr>Innovus Area Report</vt:lpstr>
      <vt:lpstr>Innovus Hold Report</vt:lpstr>
      <vt:lpstr>Innovus Power Report</vt:lpstr>
      <vt:lpstr>Innovus Setup Report</vt:lpstr>
      <vt:lpstr>DRC Check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YASH 😘😍</dc:creator>
  <cp:keywords/>
  <dc:description>generated using python-pptx</dc:description>
  <cp:lastModifiedBy>Bandaru, Uday Teja</cp:lastModifiedBy>
  <cp:revision>127</cp:revision>
  <dcterms:created xsi:type="dcterms:W3CDTF">2013-01-27T09:14:16Z</dcterms:created>
  <dcterms:modified xsi:type="dcterms:W3CDTF">2026-01-15T16:58:00Z</dcterms:modified>
  <cp:category/>
</cp:coreProperties>
</file>